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62" r:id="rId5"/>
    <p:sldId id="261" r:id="rId6"/>
    <p:sldId id="269" r:id="rId7"/>
    <p:sldId id="270" r:id="rId8"/>
    <p:sldId id="265" r:id="rId9"/>
    <p:sldId id="266" r:id="rId10"/>
    <p:sldId id="283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2" r:id="rId22"/>
    <p:sldId id="264" r:id="rId23"/>
    <p:sldId id="258" r:id="rId24"/>
    <p:sldId id="267" r:id="rId25"/>
    <p:sldId id="268" r:id="rId26"/>
    <p:sldId id="271" r:id="rId27"/>
    <p:sldId id="259" r:id="rId28"/>
    <p:sldId id="263" r:id="rId29"/>
    <p:sldId id="260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11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70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56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01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4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1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2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7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11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1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DC49-2DAF-4C86-8DDB-D160B21DF81D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DA5D-D707-471F-AE4A-EDC910EC0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pt-BR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Casting </a:t>
            </a:r>
            <a:r>
              <a:rPr lang="pt-BR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Morenas, Negras, Ruivas, Índias e Japonesa.</a:t>
            </a:r>
            <a:endParaRPr lang="pt-BR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49280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9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6" y="1600200"/>
            <a:ext cx="386022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10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7888"/>
            <a:ext cx="4038600" cy="4030586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7" y="1600200"/>
            <a:ext cx="3019225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2" y="1600200"/>
            <a:ext cx="2941875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12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6004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6004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13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9" y="1600200"/>
            <a:ext cx="2937161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2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14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15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" y="1600200"/>
            <a:ext cx="329944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5" y="1600200"/>
            <a:ext cx="294659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75" y="1600200"/>
            <a:ext cx="299845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17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</a:t>
            </a:r>
            <a:br>
              <a:rPr lang="pt-BR" dirty="0" smtClean="0"/>
            </a:br>
            <a:r>
              <a:rPr lang="pt-BR" dirty="0" smtClean="0"/>
              <a:t>Índia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19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0701"/>
            <a:ext cx="4038600" cy="404496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21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1" y="1600200"/>
            <a:ext cx="3078597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1188"/>
            <a:ext cx="4038600" cy="268398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22</a:t>
            </a:r>
            <a:endParaRPr lang="pt-BR" dirty="0"/>
          </a:p>
        </p:txBody>
      </p:sp>
      <p:pic>
        <p:nvPicPr>
          <p:cNvPr id="1026" name="Picture 2" descr="C:\Users\Sheila\Pictures\Expertise Prime\Material Morenas\543208_318143648270907_82021223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67" y="1600200"/>
            <a:ext cx="2743865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23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3292"/>
            <a:ext cx="4038600" cy="2679779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24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649"/>
            <a:ext cx="4038600" cy="420506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25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7" y="1600200"/>
            <a:ext cx="3106885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83" y="1600200"/>
            <a:ext cx="3220034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26</a:t>
            </a:r>
            <a:br>
              <a:rPr lang="pt-BR" dirty="0" smtClean="0"/>
            </a:br>
            <a:r>
              <a:rPr lang="pt-BR" dirty="0" smtClean="0"/>
              <a:t>Negra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028"/>
            <a:ext cx="4038600" cy="4046307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56" y="1600200"/>
            <a:ext cx="369148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0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27</a:t>
            </a:r>
            <a:br>
              <a:rPr lang="pt-BR" dirty="0" smtClean="0"/>
            </a:br>
            <a:r>
              <a:rPr lang="pt-BR" dirty="0" smtClean="0"/>
              <a:t>Negra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0" y="1600200"/>
            <a:ext cx="3007879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54" y="1600200"/>
            <a:ext cx="272029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4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28</a:t>
            </a:r>
            <a:br>
              <a:rPr lang="pt-BR" dirty="0" smtClean="0"/>
            </a:br>
            <a:r>
              <a:rPr lang="pt-BR" dirty="0" smtClean="0"/>
              <a:t>Negra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7" y="1600200"/>
            <a:ext cx="3019225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68" y="1600200"/>
            <a:ext cx="2944463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</a:t>
            </a:r>
            <a:br>
              <a:rPr lang="pt-BR" dirty="0" smtClean="0"/>
            </a:br>
            <a:r>
              <a:rPr lang="pt-BR" dirty="0" smtClean="0"/>
              <a:t>Morena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6" y="1600200"/>
            <a:ext cx="3004107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6" y="1600200"/>
            <a:ext cx="322474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29</a:t>
            </a:r>
            <a:br>
              <a:rPr lang="pt-BR" dirty="0"/>
            </a:br>
            <a:r>
              <a:rPr lang="pt-BR" dirty="0"/>
              <a:t>Morena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30</a:t>
            </a:r>
            <a:br>
              <a:rPr lang="pt-BR" dirty="0" smtClean="0"/>
            </a:br>
            <a:r>
              <a:rPr lang="pt-BR" dirty="0" smtClean="0"/>
              <a:t>Japonesa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5" y="1600200"/>
            <a:ext cx="294659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83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31</a:t>
            </a:r>
            <a:br>
              <a:rPr lang="pt-BR" sz="4000" dirty="0" smtClean="0"/>
            </a:br>
            <a:r>
              <a:rPr lang="pt-BR" sz="4000" dirty="0" smtClean="0"/>
              <a:t>Morena</a:t>
            </a:r>
            <a:endParaRPr lang="pt-BR" sz="4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9" y="1600200"/>
            <a:ext cx="2937161" cy="4525963"/>
          </a:xfrm>
        </p:spPr>
      </p:pic>
    </p:spTree>
    <p:extLst>
      <p:ext uri="{BB962C8B-B14F-4D97-AF65-F5344CB8AC3E}">
        <p14:creationId xmlns:p14="http://schemas.microsoft.com/office/powerpoint/2010/main" val="2403631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32</a:t>
            </a:r>
            <a:br>
              <a:rPr lang="pt-BR" dirty="0" smtClean="0"/>
            </a:br>
            <a:r>
              <a:rPr lang="pt-BR" dirty="0" smtClean="0"/>
              <a:t>Ruiva: Olhos Verdes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" y="1600200"/>
            <a:ext cx="379596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2" y="1600200"/>
            <a:ext cx="3001835" cy="4525963"/>
          </a:xfrm>
        </p:spPr>
      </p:pic>
    </p:spTree>
    <p:extLst>
      <p:ext uri="{BB962C8B-B14F-4D97-AF65-F5344CB8AC3E}">
        <p14:creationId xmlns:p14="http://schemas.microsoft.com/office/powerpoint/2010/main" val="3678601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33</a:t>
            </a:r>
            <a:br>
              <a:rPr lang="pt-BR" dirty="0" smtClean="0"/>
            </a:br>
            <a:r>
              <a:rPr lang="pt-BR" dirty="0" smtClean="0"/>
              <a:t>Ruiva: Olhos Verdes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6599"/>
            <a:ext cx="4038600" cy="399316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12" y="1600200"/>
            <a:ext cx="3726376" cy="4525963"/>
          </a:xfrm>
        </p:spPr>
      </p:pic>
    </p:spTree>
    <p:extLst>
      <p:ext uri="{BB962C8B-B14F-4D97-AF65-F5344CB8AC3E}">
        <p14:creationId xmlns:p14="http://schemas.microsoft.com/office/powerpoint/2010/main" val="288553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</a:t>
            </a:r>
            <a:br>
              <a:rPr lang="pt-BR" dirty="0" smtClean="0"/>
            </a:br>
            <a:r>
              <a:rPr lang="pt-BR" dirty="0" smtClean="0"/>
              <a:t>Morena/ Olhos verdes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5" y="1600200"/>
            <a:ext cx="2998450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49" y="1600200"/>
            <a:ext cx="2366701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</a:t>
            </a:r>
            <a:br>
              <a:rPr lang="pt-BR" dirty="0" smtClean="0"/>
            </a:br>
            <a:r>
              <a:rPr lang="pt-BR" dirty="0" smtClean="0"/>
              <a:t>Índia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" y="1600200"/>
            <a:ext cx="3024851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5"/>
            <a:ext cx="3888432" cy="468052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6</a:t>
            </a:r>
            <a:br>
              <a:rPr lang="pt-BR" dirty="0" smtClean="0"/>
            </a:br>
            <a:r>
              <a:rPr lang="pt-BR" dirty="0" smtClean="0"/>
              <a:t>Morena: Olhos Verdes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7" y="1600200"/>
            <a:ext cx="3003165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600200"/>
            <a:ext cx="301542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75" y="1600200"/>
            <a:ext cx="299845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6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0709"/>
            <a:ext cx="4038600" cy="400494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9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44</Words>
  <Application>Microsoft Office PowerPoint</Application>
  <PresentationFormat>Apresentação na tela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Casting Morenas, Negras, Ruivas, Índias e Japonesa.</vt:lpstr>
      <vt:lpstr>1 Índia</vt:lpstr>
      <vt:lpstr>2 Morena </vt:lpstr>
      <vt:lpstr>3 Morena/ Olhos verdes</vt:lpstr>
      <vt:lpstr>4</vt:lpstr>
      <vt:lpstr>5 Índia</vt:lpstr>
      <vt:lpstr>6 Morena: Olhos Verdes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 Negra</vt:lpstr>
      <vt:lpstr>27 Negra</vt:lpstr>
      <vt:lpstr>28 Negra</vt:lpstr>
      <vt:lpstr>29 Morena</vt:lpstr>
      <vt:lpstr>30 Japonesa </vt:lpstr>
      <vt:lpstr>31 Morena</vt:lpstr>
      <vt:lpstr>32 Ruiva: Olhos Verdes</vt:lpstr>
      <vt:lpstr>33 Ruiva: Olhos Verdes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Casting Morenas</dc:title>
  <dc:creator>Sheila</dc:creator>
  <cp:lastModifiedBy>Sheila</cp:lastModifiedBy>
  <cp:revision>25</cp:revision>
  <dcterms:created xsi:type="dcterms:W3CDTF">2015-01-19T16:21:32Z</dcterms:created>
  <dcterms:modified xsi:type="dcterms:W3CDTF">2015-01-20T20:50:45Z</dcterms:modified>
</cp:coreProperties>
</file>