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73" r:id="rId5"/>
    <p:sldId id="275" r:id="rId6"/>
    <p:sldId id="271" r:id="rId7"/>
    <p:sldId id="274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59" r:id="rId20"/>
    <p:sldId id="257" r:id="rId21"/>
    <p:sldId id="276" r:id="rId22"/>
    <p:sldId id="277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60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86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76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52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2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86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887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66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CF1DF-77A2-4518-A9F9-01BA051F0F4F}" type="datetimeFigureOut">
              <a:rPr lang="pt-BR" smtClean="0"/>
              <a:t>20/01/2015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6AB8-FA8D-4F83-BD5E-9D3CFA82FA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26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8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Casting Loiras</a:t>
            </a:r>
            <a:endParaRPr lang="pt-BR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301208"/>
            <a:ext cx="3138265" cy="13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6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9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10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5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11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9" y="1600200"/>
            <a:ext cx="2937161" cy="4525963"/>
          </a:xfr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12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13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054" y="1600200"/>
            <a:ext cx="3238892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14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32570"/>
            <a:ext cx="4038600" cy="3661222"/>
          </a:xfr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15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1600200"/>
            <a:ext cx="3009765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16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0" y="1600200"/>
            <a:ext cx="3007879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275" y="1600200"/>
            <a:ext cx="2998450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17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500" y="1600200"/>
            <a:ext cx="1817999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4" y="1600200"/>
            <a:ext cx="3031452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7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9085"/>
            <a:ext cx="4038600" cy="268819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19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89" y="1600200"/>
            <a:ext cx="3011022" cy="4525963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20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43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21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194275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94" y="1600200"/>
            <a:ext cx="2689212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74" y="1600200"/>
            <a:ext cx="3031452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93212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200"/>
            <a:ext cx="301730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7" y="1600200"/>
            <a:ext cx="3237266" cy="4525963"/>
          </a:xfr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5433"/>
            <a:ext cx="4038600" cy="4055497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61" y="1600200"/>
            <a:ext cx="3493477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46" y="1600200"/>
            <a:ext cx="301730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205" y="1600200"/>
            <a:ext cx="2946590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6" y="1600200"/>
            <a:ext cx="3380328" cy="4525963"/>
          </a:xfr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336" y="1600200"/>
            <a:ext cx="3380328" cy="4525963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74" y="6134915"/>
            <a:ext cx="15240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23</Words>
  <Application>Microsoft Office PowerPoint</Application>
  <PresentationFormat>Apresentação na tela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Casting Loiras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Sheila</dc:creator>
  <cp:lastModifiedBy>Sheila</cp:lastModifiedBy>
  <cp:revision>21</cp:revision>
  <dcterms:created xsi:type="dcterms:W3CDTF">2015-01-13T22:52:08Z</dcterms:created>
  <dcterms:modified xsi:type="dcterms:W3CDTF">2015-01-20T14:11:31Z</dcterms:modified>
</cp:coreProperties>
</file>